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7C8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2" y="-684"/>
      </p:cViewPr>
      <p:guideLst>
        <p:guide orient="horz" pos="165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67417" y="75514"/>
            <a:ext cx="273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5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2018</a:t>
            </a:r>
            <a:r>
              <a:rPr lang="zh-CN" altLang="zh-CN" sz="15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年传热传质学术</a:t>
            </a:r>
            <a:r>
              <a:rPr lang="zh-CN" altLang="en-US" sz="15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年会</a:t>
            </a:r>
            <a:endParaRPr lang="en-US" altLang="zh-CN" sz="1500" b="1" kern="1200" dirty="0" smtClean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120000"/>
              </a:lnSpc>
            </a:pPr>
            <a:r>
              <a:rPr lang="zh-CN" altLang="zh-CN" sz="15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暨</a:t>
            </a:r>
            <a:r>
              <a:rPr lang="zh-CN" altLang="en-US" sz="1500" b="1" kern="1200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传热传质基金进展交流会</a:t>
            </a:r>
            <a:endParaRPr lang="zh-CN" altLang="zh-CN" sz="1500" kern="12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Rectangle 22"/>
          <p:cNvSpPr>
            <a:spLocks noChangeArrowheads="1"/>
          </p:cNvSpPr>
          <p:nvPr userDrawn="1"/>
        </p:nvSpPr>
        <p:spPr bwMode="auto">
          <a:xfrm flipV="1">
            <a:off x="1" y="716263"/>
            <a:ext cx="9144000" cy="63272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pic>
        <p:nvPicPr>
          <p:cNvPr id="14" name="Picture 2" descr="âä¸­å½å·¥ç¨ç­ç©çå­¦ä¼âçå¾çæç´¢ç»æ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12"/>
          <a:stretch/>
        </p:blipFill>
        <p:spPr bwMode="auto">
          <a:xfrm>
            <a:off x="-115225" y="8313"/>
            <a:ext cx="922713" cy="66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对象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b="841"/>
          <a:stretch/>
        </p:blipFill>
        <p:spPr bwMode="auto">
          <a:xfrm>
            <a:off x="4305299" y="16626"/>
            <a:ext cx="4838701" cy="6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49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33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56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32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996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37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302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615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264101" y="6546991"/>
            <a:ext cx="298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Thank you for your</a:t>
            </a:r>
            <a:r>
              <a:rPr lang="en-US" altLang="zh-CN" baseline="0" dirty="0" smtClean="0">
                <a:solidFill>
                  <a:schemeClr val="bg1"/>
                </a:solidFill>
              </a:rPr>
              <a:t> attention!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 userDrawn="1"/>
        </p:nvSpPr>
        <p:spPr bwMode="auto">
          <a:xfrm flipV="1">
            <a:off x="152400" y="601963"/>
            <a:ext cx="8972301" cy="58437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pic>
        <p:nvPicPr>
          <p:cNvPr id="3074" name="Picture 2" descr="âä¸­å½å·¥ç¨ç­ç©çå­¦ä¼âçå¾çæç´¢ç»æ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6" r="10895" b="17299"/>
          <a:stretch/>
        </p:blipFill>
        <p:spPr bwMode="auto">
          <a:xfrm>
            <a:off x="16624" y="15240"/>
            <a:ext cx="723209" cy="74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16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33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11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1714B-F361-4881-AD5D-22F07CEC0C5B}" type="datetimeFigureOut">
              <a:rPr lang="zh-CN" altLang="en-US" smtClean="0"/>
              <a:t>2018/9/25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FD6D-542D-456A-9FA7-F2E78DF2A8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6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36671" y="1448014"/>
            <a:ext cx="7690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报告题目（粗体</a:t>
            </a:r>
            <a:r>
              <a:rPr lang="en-US" sz="2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8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居中）</a:t>
            </a:r>
            <a:endParaRPr lang="en-US" sz="28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6566" y="973357"/>
            <a:ext cx="2583633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论文编号</a:t>
            </a:r>
            <a:r>
              <a:rPr 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XXXXX</a:t>
            </a:r>
            <a:endParaRPr 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78740" y="2201624"/>
            <a:ext cx="9317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第一作者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第二作者，第三作者，第四作者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6537960"/>
            <a:ext cx="9144000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144" y="6537960"/>
            <a:ext cx="55248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作者单位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52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6501384"/>
            <a:ext cx="9144000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9144" y="6510528"/>
            <a:ext cx="913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r>
              <a:rPr lang="en-US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en-US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54800" y="71423"/>
            <a:ext cx="2527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1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2018</a:t>
            </a:r>
            <a:r>
              <a:rPr lang="zh-CN" altLang="en-US" sz="1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年传热传质学术年会</a:t>
            </a:r>
          </a:p>
          <a:p>
            <a:pPr algn="r"/>
            <a:r>
              <a:rPr lang="zh-CN" altLang="en-US" sz="14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暨传热传质基金进展交流会</a:t>
            </a:r>
            <a:endParaRPr lang="zh-CN" altLang="en-US" sz="1400" b="1" dirty="0">
              <a:solidFill>
                <a:srgbClr val="0000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41</Words>
  <Application>Microsoft Office PowerPoint</Application>
  <PresentationFormat>全屏显示(4:3)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huayuchao19@163.com</dc:creator>
  <cp:lastModifiedBy>Kang Luo</cp:lastModifiedBy>
  <cp:revision>61</cp:revision>
  <dcterms:created xsi:type="dcterms:W3CDTF">2018-07-17T04:48:17Z</dcterms:created>
  <dcterms:modified xsi:type="dcterms:W3CDTF">2018-09-25T06:49:35Z</dcterms:modified>
</cp:coreProperties>
</file>